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306" r:id="rId7"/>
    <p:sldId id="307" r:id="rId8"/>
    <p:sldId id="296" r:id="rId9"/>
    <p:sldId id="309" r:id="rId10"/>
    <p:sldId id="311" r:id="rId11"/>
    <p:sldId id="310" r:id="rId12"/>
    <p:sldId id="312" r:id="rId13"/>
    <p:sldId id="313" r:id="rId14"/>
    <p:sldId id="300" r:id="rId15"/>
    <p:sldId id="301" r:id="rId16"/>
    <p:sldId id="315" r:id="rId17"/>
    <p:sldId id="314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30"/>
    </p:embeddedFont>
    <p:embeddedFont>
      <p:font typeface="Franklin Gothic" panose="020B0603020102020204" pitchFamily="34" charset="0"/>
      <p:bold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Mono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1" roundtripDataSignature="AMtx7mjh/NPeAHutg5ZHSHCUPeoUGNLj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95392"/>
  </p:normalViewPr>
  <p:slideViewPr>
    <p:cSldViewPr snapToGrid="0" snapToObjects="1">
      <p:cViewPr varScale="1">
        <p:scale>
          <a:sx n="96" d="100"/>
          <a:sy n="96" d="100"/>
        </p:scale>
        <p:origin x="6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72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4484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66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464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925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70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4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46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10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503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650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802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77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47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8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1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97" name="Google Shape;97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1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5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02;p5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2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9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39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39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3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4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4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5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1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4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OBJECT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66" name="Google Shape;66;p4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" name="Google Shape;67;p4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>
  <p:cSld name="OBJECT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9" name="Google Shape;79;p48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4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9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9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1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6" name="Google Shape;86;p4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>
  <p:cSld name="OBJECT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0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5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2" name="Google Shape;92;p50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5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37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110" name="Google Shape;110;p1"/>
          <p:cNvSpPr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>
              <a:gd name="adj" fmla="val 16667"/>
            </a:avLst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Ya tenemos el </a:t>
            </a:r>
            <a:r>
              <a:rPr lang="es-ES" dirty="0" err="1"/>
              <a:t>view</a:t>
            </a:r>
            <a:r>
              <a:rPr lang="es-ES" dirty="0"/>
              <a:t> ahora solo falta agregar la URL, para esto crearemos un </a:t>
            </a:r>
            <a:r>
              <a:rPr lang="es-ES" b="1" dirty="0"/>
              <a:t>nuevo archivo llamado </a:t>
            </a:r>
            <a:r>
              <a:rPr lang="es-ES" b="1" dirty="0" err="1"/>
              <a:t>urls.py</a:t>
            </a:r>
            <a:r>
              <a:rPr lang="es-ES" b="1" dirty="0"/>
              <a:t> </a:t>
            </a:r>
            <a:r>
              <a:rPr lang="es-ES" dirty="0"/>
              <a:t>en nuestra aplicación </a:t>
            </a:r>
            <a:r>
              <a:rPr lang="es-ES" b="1" dirty="0" err="1"/>
              <a:t>core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Y copiaremos las líneas que ves en la imagen.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723FE0-679F-9E4E-B0DC-91F00106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13" y="3787500"/>
            <a:ext cx="1791617" cy="231990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C10A069-DB19-1B41-85EC-89CB7236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934" y="3787500"/>
            <a:ext cx="5549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Importamos desde el </a:t>
            </a:r>
            <a:r>
              <a:rPr lang="es-ES" dirty="0" err="1"/>
              <a:t>views</a:t>
            </a:r>
            <a:r>
              <a:rPr lang="es-ES" dirty="0"/>
              <a:t> la función home y en el </a:t>
            </a:r>
            <a:r>
              <a:rPr lang="es-ES" dirty="0" err="1"/>
              <a:t>path</a:t>
            </a:r>
            <a:r>
              <a:rPr lang="es-ES" dirty="0"/>
              <a:t> lo dejamos vacío para que lo primero que muestre sea la pagina </a:t>
            </a:r>
            <a:r>
              <a:rPr lang="es-ES" dirty="0" err="1"/>
              <a:t>home.html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en el </a:t>
            </a:r>
            <a:r>
              <a:rPr lang="es-ES" dirty="0" err="1"/>
              <a:t>path</a:t>
            </a:r>
            <a:r>
              <a:rPr lang="es-ES" dirty="0"/>
              <a:t> colocamos el </a:t>
            </a:r>
            <a:r>
              <a:rPr lang="es-ES" dirty="0" err="1"/>
              <a:t>views</a:t>
            </a:r>
            <a:r>
              <a:rPr lang="es-ES" dirty="0"/>
              <a:t> home y definimos un alias en en caso que la </a:t>
            </a:r>
            <a:r>
              <a:rPr lang="es-ES" dirty="0" err="1"/>
              <a:t>url</a:t>
            </a:r>
            <a:r>
              <a:rPr lang="es-ES" dirty="0"/>
              <a:t> sea muy largo en </a:t>
            </a:r>
            <a:r>
              <a:rPr lang="es-ES" dirty="0" err="1"/>
              <a:t>name</a:t>
            </a:r>
            <a:r>
              <a:rPr lang="es-ES" dirty="0"/>
              <a:t>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11E2E24-1A0B-564B-9C84-93D8C49F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500" y="4056210"/>
            <a:ext cx="5549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2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Finalmente, le diremos a Django de la existencia de nuestra pagina de </a:t>
            </a:r>
            <a:r>
              <a:rPr lang="es-ES" dirty="0" err="1"/>
              <a:t>urls.py</a:t>
            </a:r>
            <a:r>
              <a:rPr lang="es-ES" dirty="0"/>
              <a:t>, para esto agregaremos un líneas en la página </a:t>
            </a:r>
            <a:r>
              <a:rPr lang="es-ES" dirty="0" err="1"/>
              <a:t>urls.py</a:t>
            </a:r>
            <a:r>
              <a:rPr lang="es-ES" dirty="0"/>
              <a:t> que está en </a:t>
            </a:r>
            <a:r>
              <a:rPr lang="es-ES" dirty="0" err="1"/>
              <a:t>TestDjango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EF97B6-5672-C144-AD50-13A80E3D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9" y="2761146"/>
            <a:ext cx="2286000" cy="3111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9CE34F-76F8-3E4A-B1A8-C800F7FF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12" y="2584174"/>
            <a:ext cx="5164187" cy="37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4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Ahora solo queda probar!!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8551B7-A058-844F-B0D2-583328AD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41" y="2213113"/>
            <a:ext cx="7761269" cy="43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Nuestra página ya ha cargado el contenido, pero ¿qué pasa con imágenes o hojas de estilos?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Al igual que con los </a:t>
            </a:r>
            <a:r>
              <a:rPr lang="es-ES" dirty="0" err="1"/>
              <a:t>templates</a:t>
            </a:r>
            <a:r>
              <a:rPr lang="es-ES" dirty="0"/>
              <a:t>, Django define un directorio particular para lo que llama </a:t>
            </a:r>
            <a:r>
              <a:rPr lang="es-ES" dirty="0" err="1"/>
              <a:t>static</a:t>
            </a:r>
            <a:r>
              <a:rPr lang="es-ES" dirty="0"/>
              <a:t> files (imágenes, </a:t>
            </a:r>
            <a:r>
              <a:rPr lang="es-ES" dirty="0" err="1"/>
              <a:t>css</a:t>
            </a:r>
            <a:r>
              <a:rPr lang="es-ES" dirty="0"/>
              <a:t>, </a:t>
            </a:r>
            <a:r>
              <a:rPr lang="es-ES" dirty="0" err="1"/>
              <a:t>javascript</a:t>
            </a:r>
            <a:r>
              <a:rPr lang="es-ES" dirty="0"/>
              <a:t>)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53" name="Google Shape;253;p2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823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Vamos a llamar a este directorio </a:t>
            </a:r>
            <a:r>
              <a:rPr lang="es-ES" b="1" dirty="0" err="1"/>
              <a:t>static</a:t>
            </a:r>
            <a:r>
              <a:rPr lang="es-ES" dirty="0"/>
              <a:t> y dentro un directorio </a:t>
            </a:r>
            <a:r>
              <a:rPr lang="es-ES" dirty="0" err="1"/>
              <a:t>core</a:t>
            </a:r>
            <a:r>
              <a:rPr lang="es-ES" dirty="0"/>
              <a:t>, que contendrá tres directorios </a:t>
            </a:r>
            <a:r>
              <a:rPr lang="es-ES" dirty="0" err="1"/>
              <a:t>css</a:t>
            </a:r>
            <a:r>
              <a:rPr lang="es-ES" dirty="0"/>
              <a:t>, </a:t>
            </a:r>
            <a:r>
              <a:rPr lang="es-ES" dirty="0" err="1"/>
              <a:t>img</a:t>
            </a:r>
            <a:r>
              <a:rPr lang="es-ES" dirty="0"/>
              <a:t>, </a:t>
            </a:r>
            <a:r>
              <a:rPr lang="es-ES" dirty="0" err="1"/>
              <a:t>js</a:t>
            </a:r>
            <a:endParaRPr dirty="0"/>
          </a:p>
        </p:txBody>
      </p: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85DDD8-3BCC-6648-847F-BC080208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98" y="2519569"/>
            <a:ext cx="32893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2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" dirty="0"/>
              <a:t>Veamos como funciona, en el código </a:t>
            </a:r>
            <a:r>
              <a:rPr lang="es-ES" dirty="0" err="1"/>
              <a:t>html</a:t>
            </a:r>
            <a:r>
              <a:rPr lang="es-ES" dirty="0"/>
              <a:t> agregaremos una línea que le indicará a Django que debe procesar. En este caso me permitirá usar cualquier archivo que este en el directorio </a:t>
            </a:r>
            <a:r>
              <a:rPr lang="es-ES" dirty="0" err="1"/>
              <a:t>static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None/>
            </a:pPr>
            <a:endParaRPr dirty="0"/>
          </a:p>
        </p:txBody>
      </p: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178DF22-C5F3-594F-B380-A700E7B3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65" y="2844248"/>
            <a:ext cx="3632200" cy="1397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D33BD5-6831-4C44-BFBB-E98A962B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068" y="4665756"/>
            <a:ext cx="54483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vemos la imagen en nuestra página.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None/>
            </a:pPr>
            <a:endParaRPr dirty="0"/>
          </a:p>
        </p:txBody>
      </p: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5C3554-005D-684F-A944-7BC6A817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97" y="2165753"/>
            <a:ext cx="3324087" cy="3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4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58825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USO DE VARIABLES Y OBJETOS EN PLANTILLAS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Ya podemos trabajar y cargar plantillas pero es muy simple de hacer, por lo tanto lo que haremos ahora será pasar desde la vista a la plantilla datos.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Estos datos pueden ser variables, colecciones, objetos, etc.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Estos datos se definen en la vista y luego se pasan al template utilizando un contexto de datos.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El contexto es un almacén que contiene los datos que se pasan a la plantilla.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94335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IMPLEMENTACIÓN DE UN SITIO WEB USANDO DJANGO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Luego creamos un diccionario que contendrá los pares ordenados de identificador y valor y lo pasamos al template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2375260"/>
            <a:ext cx="468630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2117019" y="2814220"/>
            <a:ext cx="4456590" cy="346229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5572490" y="3184804"/>
            <a:ext cx="1201172" cy="432926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En la plantilla podemos referenciar el valor del elemento utilizando el identificador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12" name="Google Shape;3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034" y="4371141"/>
            <a:ext cx="5598275" cy="126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9076" y="2337055"/>
            <a:ext cx="5466190" cy="147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2195161" y="2753703"/>
            <a:ext cx="1320397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4504835" y="4933159"/>
            <a:ext cx="1320397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De la misma forma, podemos pasar listas de elementos y procesarlas en el template.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Podemos acceder a cada uno de los elementos de la lista usando el índice.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735" y="2229173"/>
            <a:ext cx="6067139" cy="1703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553" y="5272086"/>
            <a:ext cx="6446894" cy="4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/>
          <p:nvPr/>
        </p:nvSpPr>
        <p:spPr>
          <a:xfrm>
            <a:off x="5587910" y="5237727"/>
            <a:ext cx="1585247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También podemos usar ciclos en el template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6" y="1882500"/>
            <a:ext cx="3459288" cy="211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116" y="4259108"/>
            <a:ext cx="232410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Podemos crear una clase con atributos y también pasarla como parte del context.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500" y="2156256"/>
            <a:ext cx="6477000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/>
          <p:nvPr/>
        </p:nvSpPr>
        <p:spPr>
          <a:xfrm>
            <a:off x="836350" y="2040846"/>
            <a:ext cx="4117390" cy="164338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1601836" y="4515343"/>
            <a:ext cx="3564968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6445188" y="4985240"/>
            <a:ext cx="1233996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En la plantilla, podemos entonces rescatar la información del objeto.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USO DE VARIABLES Y OBJETOS</a:t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66" y="2623352"/>
            <a:ext cx="77438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/>
          <p:nvPr/>
        </p:nvSpPr>
        <p:spPr>
          <a:xfrm>
            <a:off x="3883979" y="2575579"/>
            <a:ext cx="1415989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6128435" y="2575579"/>
            <a:ext cx="1293297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699" y="3298727"/>
            <a:ext cx="573405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/>
          <p:nvPr/>
        </p:nvSpPr>
        <p:spPr>
          <a:xfrm>
            <a:off x="1553588" y="4232817"/>
            <a:ext cx="5826713" cy="504973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ACTIVIDADES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Busca en el AVA la guía de actividades que debes realizar para tu aplicación, en esta debes integrar lo aprendido en clases.</a:t>
            </a:r>
            <a:endParaRPr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ACTIVIDADES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Cómo crear un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template</a:t>
            </a: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 en Django.</a:t>
            </a: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Uso de variables y Objetos en plantillas.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Actividades.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49947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CREAR UN TEMPLATE EN DJANGO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34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Que es un TEMPLATE?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Son archivos que contienen texto plano, casi siempre HTML.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Sirven para separar la lógica (procesamiento de datos) de la presentación (parte visual).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Tienen como ventaja principal el poder hacer cambios en el diseño con independencia de la parte lógica.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Puedes separar el trabajo de mejor forma entre los integrantes.</a:t>
            </a:r>
            <a:endParaRPr dirty="0"/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7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198209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 primero que debemos crear es un directorio en nuestra aplicación </a:t>
            </a:r>
            <a:r>
              <a:rPr lang="es-ES" b="1" dirty="0" err="1"/>
              <a:t>core</a:t>
            </a:r>
            <a:r>
              <a:rPr lang="es-ES" dirty="0"/>
              <a:t> llamado “</a:t>
            </a:r>
            <a:r>
              <a:rPr lang="es-ES" dirty="0" err="1"/>
              <a:t>templates</a:t>
            </a:r>
            <a:r>
              <a:rPr lang="es-ES" dirty="0"/>
              <a:t>” para que Django lo reconozca.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DE9D3E-48DF-0B49-B1D8-EE0A5447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83" y="2470200"/>
            <a:ext cx="2590800" cy="3886200"/>
          </a:xfrm>
          <a:prstGeom prst="rect">
            <a:avLst/>
          </a:prstGeom>
        </p:spPr>
      </p:pic>
      <p:sp>
        <p:nvSpPr>
          <p:cNvPr id="6" name="Google Shape;204;p16">
            <a:extLst>
              <a:ext uri="{FF2B5EF4-FFF2-40B4-BE49-F238E27FC236}">
                <a16:creationId xmlns:a16="http://schemas.microsoft.com/office/drawing/2014/main" id="{A809C6CB-B160-5548-BC42-D028E110807C}"/>
              </a:ext>
            </a:extLst>
          </p:cNvPr>
          <p:cNvSpPr txBox="1">
            <a:spLocks/>
          </p:cNvSpPr>
          <p:nvPr/>
        </p:nvSpPr>
        <p:spPr>
          <a:xfrm>
            <a:off x="294150" y="2663075"/>
            <a:ext cx="5286843" cy="205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Dentro de este nuevo directorio </a:t>
            </a:r>
            <a:r>
              <a:rPr lang="es-ES" dirty="0" err="1"/>
              <a:t>templates</a:t>
            </a:r>
            <a:r>
              <a:rPr lang="es-ES" dirty="0"/>
              <a:t> debemos crear un directorio llamado </a:t>
            </a:r>
            <a:r>
              <a:rPr lang="es-ES" dirty="0" err="1"/>
              <a:t>core</a:t>
            </a:r>
            <a:r>
              <a:rPr lang="es-ES" dirty="0"/>
              <a:t> para que dejemos nuestro </a:t>
            </a:r>
            <a:r>
              <a:rPr lang="es-ES" dirty="0" err="1"/>
              <a:t>html</a:t>
            </a:r>
            <a:r>
              <a:rPr lang="es-ES" dirty="0"/>
              <a:t>.</a:t>
            </a:r>
          </a:p>
          <a:p>
            <a:pPr marL="50800" indent="0">
              <a:buFont typeface="Franklin Gothic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796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198209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 primero que debemos crear es un directorio en nuestra aplicación </a:t>
            </a:r>
            <a:r>
              <a:rPr lang="es-ES" b="1" dirty="0" err="1"/>
              <a:t>core</a:t>
            </a:r>
            <a:r>
              <a:rPr lang="es-ES" dirty="0"/>
              <a:t> llamado “</a:t>
            </a:r>
            <a:r>
              <a:rPr lang="es-ES" dirty="0" err="1"/>
              <a:t>templates</a:t>
            </a:r>
            <a:r>
              <a:rPr lang="es-ES" dirty="0"/>
              <a:t>” para que Django lo reconozca.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DE9D3E-48DF-0B49-B1D8-EE0A5447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83" y="2470200"/>
            <a:ext cx="2590800" cy="3886200"/>
          </a:xfrm>
          <a:prstGeom prst="rect">
            <a:avLst/>
          </a:prstGeom>
        </p:spPr>
      </p:pic>
      <p:sp>
        <p:nvSpPr>
          <p:cNvPr id="6" name="Google Shape;204;p16">
            <a:extLst>
              <a:ext uri="{FF2B5EF4-FFF2-40B4-BE49-F238E27FC236}">
                <a16:creationId xmlns:a16="http://schemas.microsoft.com/office/drawing/2014/main" id="{A809C6CB-B160-5548-BC42-D028E110807C}"/>
              </a:ext>
            </a:extLst>
          </p:cNvPr>
          <p:cNvSpPr txBox="1">
            <a:spLocks/>
          </p:cNvSpPr>
          <p:nvPr/>
        </p:nvSpPr>
        <p:spPr>
          <a:xfrm>
            <a:off x="294150" y="2663075"/>
            <a:ext cx="5286843" cy="2050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Dentro de este nuevo directorio </a:t>
            </a:r>
            <a:r>
              <a:rPr lang="es-ES" dirty="0" err="1"/>
              <a:t>templates</a:t>
            </a:r>
            <a:r>
              <a:rPr lang="es-ES" dirty="0"/>
              <a:t> debemos crear un directorio llamado </a:t>
            </a:r>
            <a:r>
              <a:rPr lang="es-ES" dirty="0" err="1"/>
              <a:t>core</a:t>
            </a:r>
            <a:r>
              <a:rPr lang="es-ES" dirty="0"/>
              <a:t> para que dejemos nuestros </a:t>
            </a:r>
            <a:r>
              <a:rPr lang="es-ES" dirty="0" err="1"/>
              <a:t>html</a:t>
            </a:r>
            <a:r>
              <a:rPr lang="es-ES" dirty="0"/>
              <a:t>.</a:t>
            </a:r>
          </a:p>
          <a:p>
            <a:pPr marL="50800" indent="0">
              <a:buFont typeface="Franklin Gothic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511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dentro de </a:t>
            </a:r>
            <a:r>
              <a:rPr lang="es-ES" dirty="0" err="1"/>
              <a:t>templates</a:t>
            </a:r>
            <a:r>
              <a:rPr lang="es-ES" dirty="0"/>
              <a:t>/</a:t>
            </a:r>
            <a:r>
              <a:rPr lang="es-ES" dirty="0" err="1"/>
              <a:t>core</a:t>
            </a:r>
            <a:r>
              <a:rPr lang="es-ES" dirty="0"/>
              <a:t> crearemos una página de prueba, por ejemplo el mismo formulario que creamos en experiencia anterior.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6293A8-A712-C942-8F8D-41BF7B07D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0" y="2809168"/>
            <a:ext cx="2224913" cy="16292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2881CB-57C5-5249-B753-61F3F4206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982" y="2445249"/>
            <a:ext cx="4857549" cy="37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8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Como Django esta definido con el patrón MVT, para que esta página se vea debemos exponerla mediante la URL  quien llamará a la vista (</a:t>
            </a:r>
            <a:r>
              <a:rPr lang="es-ES" dirty="0" err="1"/>
              <a:t>view</a:t>
            </a:r>
            <a:r>
              <a:rPr lang="es-ES" dirty="0"/>
              <a:t>) y es ella quien llamara a los </a:t>
            </a:r>
            <a:r>
              <a:rPr lang="es-ES" dirty="0" err="1"/>
              <a:t>templates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En </a:t>
            </a:r>
            <a:r>
              <a:rPr lang="es-ES" dirty="0" err="1"/>
              <a:t>views.py</a:t>
            </a:r>
            <a:r>
              <a:rPr lang="es-ES" dirty="0"/>
              <a:t> agregaremos una función que permita a Django mostrar nuestra pagina </a:t>
            </a:r>
            <a:r>
              <a:rPr lang="es-ES" dirty="0" err="1"/>
              <a:t>home.html</a:t>
            </a:r>
            <a:r>
              <a:rPr lang="es-ES" dirty="0"/>
              <a:t>. El </a:t>
            </a:r>
            <a:r>
              <a:rPr lang="es-ES" dirty="0" err="1"/>
              <a:t>view</a:t>
            </a:r>
            <a:r>
              <a:rPr lang="es-ES" dirty="0"/>
              <a:t> siempre busca en el directorio </a:t>
            </a:r>
            <a:r>
              <a:rPr lang="es-ES" dirty="0" err="1"/>
              <a:t>templates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0" name="Google Shape;220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TEMPLATES EN DJANGO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1AC1AD-2C2C-8E47-AF2C-49B26F0B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426" y="4110875"/>
            <a:ext cx="6553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42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</TotalTime>
  <Words>770</Words>
  <Application>Microsoft Macintosh PowerPoint</Application>
  <PresentationFormat>Presentación en pantalla (4:3)</PresentationFormat>
  <Paragraphs>85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Calibri</vt:lpstr>
      <vt:lpstr>Roboto Mono</vt:lpstr>
      <vt:lpstr>Arial</vt:lpstr>
      <vt:lpstr>Roboto Condensed</vt:lpstr>
      <vt:lpstr>Franklin Gothic</vt:lpstr>
      <vt:lpstr>Bebas Neue</vt:lpstr>
      <vt:lpstr>Tema de Office</vt:lpstr>
      <vt:lpstr>DESARROLLO WEB</vt:lpstr>
      <vt:lpstr>IMPLEMENTACIÓN DE UN SITIO WEB USANDO DJANGO</vt:lpstr>
      <vt:lpstr>EN ESTA SESIÓN</vt:lpstr>
      <vt:lpstr>CREAR UN TEMPLATE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TEMPLATES EN DJANGO</vt:lpstr>
      <vt:lpstr>USO DE VARIABLES Y OBJETOS EN PLANTILLAS</vt:lpstr>
      <vt:lpstr>USO DE VARIABLES Y OBJETOS</vt:lpstr>
      <vt:lpstr>USO DE VARIABLES Y OBJETOS</vt:lpstr>
      <vt:lpstr>USO DE VARIABLES Y OBJETOS</vt:lpstr>
      <vt:lpstr>USO DE VARIABLES Y OBJETOS</vt:lpstr>
      <vt:lpstr>USO DE VARIABLES Y OBJETOS</vt:lpstr>
      <vt:lpstr>USO DE VARIABLES Y OBJETOS</vt:lpstr>
      <vt:lpstr>USO DE VARIABLES Y OBJETOS</vt:lpstr>
      <vt:lpstr>ACTIVIDADES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</dc:title>
  <cp:lastModifiedBy>Sandra Olea</cp:lastModifiedBy>
  <cp:revision>16</cp:revision>
  <dcterms:modified xsi:type="dcterms:W3CDTF">2020-08-24T22:11:20Z</dcterms:modified>
</cp:coreProperties>
</file>